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95226" autoAdjust="0"/>
  </p:normalViewPr>
  <p:slideViewPr>
    <p:cSldViewPr snapToGrid="0">
      <p:cViewPr varScale="1">
        <p:scale>
          <a:sx n="86" d="100"/>
          <a:sy n="86" d="100"/>
        </p:scale>
        <p:origin x="186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92C59877-F042-4718-BD27-5EB772F9F87C}"/>
    <pc:docChg chg="modSld">
      <pc:chgData name="Thomas Noordeloos" userId="7c446670-7459-44eb-8c93-60d80c060528" providerId="ADAL" clId="{92C59877-F042-4718-BD27-5EB772F9F87C}" dt="2021-01-27T13:48:11.274" v="1" actId="20577"/>
      <pc:docMkLst>
        <pc:docMk/>
      </pc:docMkLst>
      <pc:sldChg chg="modSp mod">
        <pc:chgData name="Thomas Noordeloos" userId="7c446670-7459-44eb-8c93-60d80c060528" providerId="ADAL" clId="{92C59877-F042-4718-BD27-5EB772F9F87C}" dt="2021-01-27T13:48:11.274" v="1" actId="20577"/>
        <pc:sldMkLst>
          <pc:docMk/>
          <pc:sldMk cId="4159768415" sldId="256"/>
        </pc:sldMkLst>
        <pc:spChg chg="mod">
          <ac:chgData name="Thomas Noordeloos" userId="7c446670-7459-44eb-8c93-60d80c060528" providerId="ADAL" clId="{92C59877-F042-4718-BD27-5EB772F9F87C}" dt="2021-01-27T13:48:11.274" v="1" actId="20577"/>
          <ac:spMkLst>
            <pc:docMk/>
            <pc:sldMk cId="4159768415" sldId="256"/>
            <ac:spMk id="7" creationId="{00000000-0000-0000-0000-000000000000}"/>
          </ac:spMkLst>
        </pc:spChg>
      </pc:sldChg>
    </pc:docChg>
  </pc:docChgLst>
  <pc:docChgLst>
    <pc:chgData name="Thomas Noordeloos" userId="7c446670-7459-44eb-8c93-60d80c060528" providerId="ADAL" clId="{CAC5D28B-C5E5-4B6E-B927-DF1F87D6F2B2}"/>
    <pc:docChg chg="modSld">
      <pc:chgData name="Thomas Noordeloos" userId="7c446670-7459-44eb-8c93-60d80c060528" providerId="ADAL" clId="{CAC5D28B-C5E5-4B6E-B927-DF1F87D6F2B2}" dt="2020-12-18T13:43:42.217" v="10" actId="20577"/>
      <pc:docMkLst>
        <pc:docMk/>
      </pc:docMkLst>
      <pc:sldChg chg="modSp mod">
        <pc:chgData name="Thomas Noordeloos" userId="7c446670-7459-44eb-8c93-60d80c060528" providerId="ADAL" clId="{CAC5D28B-C5E5-4B6E-B927-DF1F87D6F2B2}" dt="2020-12-18T13:43:42.217" v="10" actId="20577"/>
        <pc:sldMkLst>
          <pc:docMk/>
          <pc:sldMk cId="4159768415" sldId="256"/>
        </pc:sldMkLst>
        <pc:spChg chg="mod">
          <ac:chgData name="Thomas Noordeloos" userId="7c446670-7459-44eb-8c93-60d80c060528" providerId="ADAL" clId="{CAC5D28B-C5E5-4B6E-B927-DF1F87D6F2B2}" dt="2020-12-18T13:43:42.217" v="10" actId="20577"/>
          <ac:spMkLst>
            <pc:docMk/>
            <pc:sldMk cId="4159768415" sldId="256"/>
            <ac:spMk id="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DB5F8A5E-7589-4339-944C-85DD86F187EF}"/>
    <pc:docChg chg="undo redo custSel modSld">
      <pc:chgData name="Marieke Drabbe" userId="b9b1a049-6b87-453c-9d4e-1b3ea0ffd634" providerId="ADAL" clId="{DB5F8A5E-7589-4339-944C-85DD86F187EF}" dt="2020-09-25T15:06:16.809" v="284"/>
      <pc:docMkLst>
        <pc:docMk/>
      </pc:docMkLst>
      <pc:sldChg chg="addSp delSp modSp mod">
        <pc:chgData name="Marieke Drabbe" userId="b9b1a049-6b87-453c-9d4e-1b3ea0ffd634" providerId="ADAL" clId="{DB5F8A5E-7589-4339-944C-85DD86F187EF}" dt="2020-09-25T15:06:16.809" v="284"/>
        <pc:sldMkLst>
          <pc:docMk/>
          <pc:sldMk cId="4159768415" sldId="256"/>
        </pc:sldMkLst>
        <pc:spChg chg="mod">
          <ac:chgData name="Marieke Drabbe" userId="b9b1a049-6b87-453c-9d4e-1b3ea0ffd634" providerId="ADAL" clId="{DB5F8A5E-7589-4339-944C-85DD86F187EF}" dt="2020-09-25T14:48:53.263" v="29" actId="5793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DB5F8A5E-7589-4339-944C-85DD86F187EF}" dt="2020-09-25T14:52:23.862" v="135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DB5F8A5E-7589-4339-944C-85DD86F187EF}" dt="2020-09-25T14:53:42.045" v="281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DB5F8A5E-7589-4339-944C-85DD86F187EF}" dt="2020-09-25T15:06:16.809" v="284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DB5F8A5E-7589-4339-944C-85DD86F187EF}" dt="2020-09-25T15:06:13.393" v="283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Marieke Drabbe" userId="b9b1a049-6b87-453c-9d4e-1b3ea0ffd634" providerId="ADAL" clId="{DB5F8A5E-7589-4339-944C-85DD86F187EF}" dt="2020-09-25T14:48:17.843" v="24" actId="478"/>
          <ac:picMkLst>
            <pc:docMk/>
            <pc:sldMk cId="4159768415" sldId="256"/>
            <ac:picMk id="3" creationId="{963CAAFD-ED06-4E1B-903A-C94A14E46E02}"/>
          </ac:picMkLst>
        </pc:picChg>
        <pc:picChg chg="mod">
          <ac:chgData name="Marieke Drabbe" userId="b9b1a049-6b87-453c-9d4e-1b3ea0ffd634" providerId="ADAL" clId="{DB5F8A5E-7589-4339-944C-85DD86F187EF}" dt="2020-09-25T14:52:47.056" v="165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Marieke Drabbe" userId="b9b1a049-6b87-453c-9d4e-1b3ea0ffd634" providerId="ADAL" clId="{DB5F8A5E-7589-4339-944C-85DD86F187EF}" dt="2020-09-25T14:52:43.735" v="164" actId="1076"/>
          <ac:picMkLst>
            <pc:docMk/>
            <pc:sldMk cId="4159768415" sldId="256"/>
            <ac:picMk id="21" creationId="{00000000-0000-0000-0000-000000000000}"/>
          </ac:picMkLst>
        </pc:picChg>
        <pc:picChg chg="add mod">
          <ac:chgData name="Marieke Drabbe" userId="b9b1a049-6b87-453c-9d4e-1b3ea0ffd634" providerId="ADAL" clId="{DB5F8A5E-7589-4339-944C-85DD86F187EF}" dt="2020-09-25T14:48:32.248" v="27" actId="1076"/>
          <ac:picMkLst>
            <pc:docMk/>
            <pc:sldMk cId="4159768415" sldId="256"/>
            <ac:picMk id="1026" creationId="{526C8146-B605-4FD9-BC05-F919B9D73A4A}"/>
          </ac:picMkLst>
        </pc:picChg>
      </pc:sldChg>
    </pc:docChg>
  </pc:docChgLst>
  <pc:docChgLst>
    <pc:chgData name="Thomas Noordeloos" userId="7c446670-7459-44eb-8c93-60d80c060528" providerId="ADAL" clId="{1144ADD5-6082-493B-9D21-A3EEAAA893A2}"/>
    <pc:docChg chg="modSld">
      <pc:chgData name="Thomas Noordeloos" userId="7c446670-7459-44eb-8c93-60d80c060528" providerId="ADAL" clId="{1144ADD5-6082-493B-9D21-A3EEAAA893A2}" dt="2021-03-15T12:34:33.649" v="8" actId="113"/>
      <pc:docMkLst>
        <pc:docMk/>
      </pc:docMkLst>
      <pc:sldChg chg="modSp mod">
        <pc:chgData name="Thomas Noordeloos" userId="7c446670-7459-44eb-8c93-60d80c060528" providerId="ADAL" clId="{1144ADD5-6082-493B-9D21-A3EEAAA893A2}" dt="2021-03-15T12:34:33.649" v="8" actId="113"/>
        <pc:sldMkLst>
          <pc:docMk/>
          <pc:sldMk cId="4159768415" sldId="256"/>
        </pc:sldMkLst>
        <pc:spChg chg="mod">
          <ac:chgData name="Thomas Noordeloos" userId="7c446670-7459-44eb-8c93-60d80c060528" providerId="ADAL" clId="{1144ADD5-6082-493B-9D21-A3EEAAA893A2}" dt="2021-03-15T12:34:33.649" v="8" actId="113"/>
          <ac:spMkLst>
            <pc:docMk/>
            <pc:sldMk cId="4159768415" sldId="256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53FE6674-112E-4EE0-91CE-7916E3B066B2}"/>
    <pc:docChg chg="modSld">
      <pc:chgData name="Marieke Drabbe" userId="b9b1a049-6b87-453c-9d4e-1b3ea0ffd634" providerId="ADAL" clId="{53FE6674-112E-4EE0-91CE-7916E3B066B2}" dt="2020-11-02T10:52:26.550" v="38" actId="113"/>
      <pc:docMkLst>
        <pc:docMk/>
      </pc:docMkLst>
      <pc:sldChg chg="modSp mod">
        <pc:chgData name="Marieke Drabbe" userId="b9b1a049-6b87-453c-9d4e-1b3ea0ffd634" providerId="ADAL" clId="{53FE6674-112E-4EE0-91CE-7916E3B066B2}" dt="2020-11-02T10:52:26.550" v="38" actId="113"/>
        <pc:sldMkLst>
          <pc:docMk/>
          <pc:sldMk cId="4159768415" sldId="256"/>
        </pc:sldMkLst>
        <pc:spChg chg="mod">
          <ac:chgData name="Marieke Drabbe" userId="b9b1a049-6b87-453c-9d4e-1b3ea0ffd634" providerId="ADAL" clId="{53FE6674-112E-4EE0-91CE-7916E3B066B2}" dt="2020-11-02T10:52:26.550" v="38" actId="113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53FE6674-112E-4EE0-91CE-7916E3B066B2}" dt="2020-11-02T10:51:54.870" v="0" actId="1076"/>
          <ac:spMkLst>
            <pc:docMk/>
            <pc:sldMk cId="4159768415" sldId="256"/>
            <ac:spMk id="11" creationId="{00000000-0000-0000-0000-000000000000}"/>
          </ac:spMkLst>
        </pc:spChg>
        <pc:picChg chg="mod">
          <ac:chgData name="Marieke Drabbe" userId="b9b1a049-6b87-453c-9d4e-1b3ea0ffd634" providerId="ADAL" clId="{53FE6674-112E-4EE0-91CE-7916E3B066B2}" dt="2020-11-02T10:51:59.256" v="1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53FE6674-112E-4EE0-91CE-7916E3B066B2}" dt="2020-11-02T10:52:21.597" v="37" actId="1076"/>
          <ac:picMkLst>
            <pc:docMk/>
            <pc:sldMk cId="4159768415" sldId="256"/>
            <ac:picMk id="2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15-3-2021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kwalificaties.s-bb.nl/Details/Index/4857?type=Dossier&amp;returnUrl=%2F%3FResultaatType%3DAlles%26AardKeuzedeel%3D%26SBU%3D%26Niveau%3D%26Wettelijkeberoepsvereisten%3D%26Cohort%3D%26Schooljaar%3D%26Certificaat%3D%26Trefwoorden%3Dadviseur%2Bduurzame%2Bleefomgeving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8197" y="754244"/>
            <a:ext cx="3823855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Financieel overzicht opstellen van je stageopdracht of project binnen je stagebedrijf met aansluitend een nacalculatie.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8197" y="1749859"/>
            <a:ext cx="3823857" cy="22159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>
              <a:spcBef>
                <a:spcPct val="50000"/>
              </a:spcBef>
              <a:defRPr/>
            </a:pPr>
            <a:r>
              <a:rPr lang="nl-NL" sz="1200" dirty="0"/>
              <a:t>Een </a:t>
            </a:r>
            <a:r>
              <a:rPr lang="nl-NL" sz="1200"/>
              <a:t>financieel begroting </a:t>
            </a:r>
            <a:r>
              <a:rPr lang="nl-NL" sz="1200" dirty="0"/>
              <a:t>met daarin de begrote opbrengsten en kosten van je stageopdracht of een project binnen je stagebedrijf . In het financieel overzicht verwerk je minimaal: </a:t>
            </a:r>
            <a:br>
              <a:rPr lang="nl-NL" sz="1200" dirty="0"/>
            </a:br>
            <a:r>
              <a:rPr lang="nl-NL" sz="1200" dirty="0"/>
              <a:t>Kosten-begroting</a:t>
            </a:r>
            <a:br>
              <a:rPr lang="nl-NL" sz="1200" dirty="0"/>
            </a:br>
            <a:r>
              <a:rPr lang="nl-NL" sz="1200" dirty="0"/>
              <a:t>Kosten- overzicht/realisatie</a:t>
            </a:r>
            <a:br>
              <a:rPr lang="nl-NL" sz="1200" dirty="0"/>
            </a:br>
            <a:r>
              <a:rPr lang="nl-NL" sz="1200" dirty="0"/>
              <a:t>Kostenindeling		</a:t>
            </a:r>
            <a:br>
              <a:rPr lang="nl-NL" sz="1200" dirty="0"/>
            </a:br>
            <a:r>
              <a:rPr lang="nl-NL" sz="1200" dirty="0"/>
              <a:t>Kostensoorten		</a:t>
            </a:r>
            <a:br>
              <a:rPr lang="nl-NL" sz="1200" dirty="0"/>
            </a:br>
            <a:r>
              <a:rPr lang="nl-NL" sz="1200" dirty="0"/>
              <a:t>Vaste- en variabele kosten		</a:t>
            </a:r>
            <a:br>
              <a:rPr lang="nl-NL" sz="1200" dirty="0"/>
            </a:br>
            <a:r>
              <a:rPr lang="nl-NL" sz="1200" dirty="0"/>
              <a:t>Incl. en excl. btw berekenen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78197" y="4123022"/>
            <a:ext cx="3823857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Bekijk Kerntaak 4 van het dossier Adviseur duurzame leefomgeving.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Verzamel informatie over de kosten en opbrengsten van jouw stageopdracht / project.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Onderzoek wat de kritische factoren zijn in je financiële overzicht (mogelijke overschrijdingen budget </a:t>
            </a:r>
            <a:r>
              <a:rPr lang="nl-NL" sz="1200" dirty="0" err="1">
                <a:ea typeface="Calibri" pitchFamily="34" charset="0"/>
                <a:cs typeface="Arial" charset="0"/>
              </a:rPr>
              <a:t>etc</a:t>
            </a:r>
            <a:r>
              <a:rPr lang="nl-NL" sz="1200" dirty="0">
                <a:ea typeface="Calibri" pitchFamily="34" charset="0"/>
                <a:cs typeface="Arial" charset="0"/>
              </a:rPr>
              <a:t>).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Bespreek dit met je stagebegeleider en vraag feedback aan je stagebegeleider.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Maak je financiële overzicht met daarin de begrote opbrengsten en kosten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Presenteer dit aan je stagebegeleider en vraag om feedback.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521712" y="768442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Lever je gemaakte product in via Teams.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de feedback van de docent.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Stel je vragen tijdens de online bijeenkomsten.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521712" y="1960547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Online vragenuurtjes tijdens stageperiode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200" b="1" dirty="0">
                <a:ea typeface="Calibri" pitchFamily="34" charset="0"/>
                <a:cs typeface="Arial" charset="0"/>
              </a:rPr>
              <a:t>9 juli 2021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514896" y="2783320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Wiki examinering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Website SBB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2021_ST_3_Financieel overzicht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617786" y="75414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084" y="176154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1678" y="4138931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60496" y="767696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22966" y="2788010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123706" y="1960547"/>
            <a:ext cx="269390" cy="260485"/>
          </a:xfrm>
          <a:prstGeom prst="rect">
            <a:avLst/>
          </a:prstGeom>
        </p:spPr>
      </p:pic>
      <p:pic>
        <p:nvPicPr>
          <p:cNvPr id="1026" name="Picture 2" descr="Waarom maak je een begroting?">
            <a:extLst>
              <a:ext uri="{FF2B5EF4-FFF2-40B4-BE49-F238E27FC236}">
                <a16:creationId xmlns:a16="http://schemas.microsoft.com/office/drawing/2014/main" id="{526C8146-B605-4FD9-BC05-F919B9D73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746" y="4147518"/>
            <a:ext cx="2830698" cy="188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F21D72-24CA-40A9-B54D-60721FB0A98E}">
  <ds:schemaRefs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47a28104-336f-447d-946e-e305ac2bcd47"/>
    <ds:schemaRef ds:uri="http://schemas.microsoft.com/office/infopath/2007/PartnerControls"/>
    <ds:schemaRef ds:uri="http://schemas.openxmlformats.org/package/2006/metadata/core-properties"/>
    <ds:schemaRef ds:uri="34354c1b-6b8c-435b-ad50-990538c1955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94D1F01-2E06-4F5F-B6D1-6416C642E6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FE5253-AF74-4C27-8075-CBDC4A5612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207</Words>
  <Application>Microsoft Office PowerPoint</Application>
  <PresentationFormat>Diavoorstelling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Thomas Noordeloos</cp:lastModifiedBy>
  <cp:revision>3</cp:revision>
  <cp:lastPrinted>2014-09-03T06:23:20Z</cp:lastPrinted>
  <dcterms:created xsi:type="dcterms:W3CDTF">2014-08-31T07:53:19Z</dcterms:created>
  <dcterms:modified xsi:type="dcterms:W3CDTF">2021-03-15T12:34:39Z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